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Canva Sans" panose="020B0604020202020204" charset="0"/>
      <p:regular r:id="rId3"/>
    </p:embeddedFont>
    <p:embeddedFont>
      <p:font typeface="Hey Gotcha!" panose="020B0604020202020204" charset="0"/>
      <p:regular r:id="rId4"/>
    </p:embeddedFont>
    <p:embeddedFont>
      <p:font typeface="Poppins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145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00985" y="-67042"/>
            <a:ext cx="8427669" cy="2377047"/>
          </a:xfrm>
          <a:custGeom>
            <a:avLst/>
            <a:gdLst/>
            <a:ahLst/>
            <a:cxnLst/>
            <a:rect l="l" t="t" r="r" b="b"/>
            <a:pathLst>
              <a:path w="8427669" h="2377047">
                <a:moveTo>
                  <a:pt x="0" y="0"/>
                </a:moveTo>
                <a:lnTo>
                  <a:pt x="8427669" y="0"/>
                </a:lnTo>
                <a:lnTo>
                  <a:pt x="8427669" y="2377047"/>
                </a:lnTo>
                <a:lnTo>
                  <a:pt x="0" y="2377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29403" r="-29403" b="-18785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8000" y="460526"/>
            <a:ext cx="7556400" cy="122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8"/>
              </a:lnSpc>
            </a:pPr>
            <a:r>
              <a:rPr lang="en-US" sz="345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Learn ways to feel better </a:t>
            </a:r>
          </a:p>
          <a:p>
            <a:pPr algn="ctr">
              <a:lnSpc>
                <a:spcPts val="4838"/>
              </a:lnSpc>
            </a:pPr>
            <a:r>
              <a:rPr lang="en-US" sz="345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without making life harder.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952" y="5648528"/>
            <a:ext cx="7358947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Time: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Location: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83952" y="2351880"/>
            <a:ext cx="7480448" cy="2487023"/>
            <a:chOff x="0" y="0"/>
            <a:chExt cx="9973930" cy="3316031"/>
          </a:xfrm>
        </p:grpSpPr>
        <p:sp>
          <p:nvSpPr>
            <p:cNvPr id="6" name="Freeform 6" descr="The letter T is shaped as a hammer in the title."/>
            <p:cNvSpPr/>
            <p:nvPr/>
          </p:nvSpPr>
          <p:spPr>
            <a:xfrm rot="-2216883">
              <a:off x="3791757" y="323323"/>
              <a:ext cx="1681461" cy="1812896"/>
            </a:xfrm>
            <a:custGeom>
              <a:avLst/>
              <a:gdLst/>
              <a:ahLst/>
              <a:cxnLst/>
              <a:rect l="l" t="t" r="r" b="b"/>
              <a:pathLst>
                <a:path w="1681461" h="1812896">
                  <a:moveTo>
                    <a:pt x="0" y="0"/>
                  </a:moveTo>
                  <a:lnTo>
                    <a:pt x="1681462" y="0"/>
                  </a:lnTo>
                  <a:lnTo>
                    <a:pt x="1681462" y="1812897"/>
                  </a:lnTo>
                  <a:lnTo>
                    <a:pt x="0" y="181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089090"/>
              <a:ext cx="9973930" cy="22269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229"/>
                </a:lnSpc>
              </a:pPr>
              <a:r>
                <a:rPr lang="en-US" sz="9268">
                  <a:solidFill>
                    <a:srgbClr val="000000"/>
                  </a:solidFill>
                  <a:latin typeface="Hey Gotcha!"/>
                  <a:ea typeface="Hey Gotcha!"/>
                  <a:cs typeface="Hey Gotcha!"/>
                  <a:sym typeface="Hey Gotcha!"/>
                </a:rPr>
                <a:t>Nailing  he Basics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5884" y="8295348"/>
            <a:ext cx="5899107" cy="1410760"/>
            <a:chOff x="0" y="0"/>
            <a:chExt cx="7865476" cy="1881014"/>
          </a:xfrm>
        </p:grpSpPr>
        <p:sp>
          <p:nvSpPr>
            <p:cNvPr id="9" name="Freeform 9" descr="CommonHealth logo"/>
            <p:cNvSpPr/>
            <p:nvPr/>
          </p:nvSpPr>
          <p:spPr>
            <a:xfrm>
              <a:off x="0" y="0"/>
              <a:ext cx="7865476" cy="1827353"/>
            </a:xfrm>
            <a:custGeom>
              <a:avLst/>
              <a:gdLst/>
              <a:ahLst/>
              <a:cxnLst/>
              <a:rect l="l" t="t" r="r" b="b"/>
              <a:pathLst>
                <a:path w="7865476" h="1827353">
                  <a:moveTo>
                    <a:pt x="0" y="0"/>
                  </a:moveTo>
                  <a:lnTo>
                    <a:pt x="7865476" y="0"/>
                  </a:lnTo>
                  <a:lnTo>
                    <a:pt x="7865476" y="1827353"/>
                  </a:lnTo>
                  <a:lnTo>
                    <a:pt x="0" y="1827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61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86753" y="1339070"/>
              <a:ext cx="6172721" cy="5419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commonhealth.virginia.gov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8000" y="4459968"/>
            <a:ext cx="7556400" cy="607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8"/>
              </a:lnSpc>
            </a:pPr>
            <a:r>
              <a:rPr lang="en-US" sz="3456">
                <a:solidFill>
                  <a:srgbClr val="000000"/>
                </a:solidFill>
                <a:latin typeface="Hey Gotcha!"/>
                <a:ea typeface="Hey Gotcha!"/>
                <a:cs typeface="Hey Gotcha!"/>
                <a:sym typeface="Hey Gotcha!"/>
              </a:rPr>
              <a:t>MOVE - Eat - Sleep - Support - Moderation </a:t>
            </a:r>
          </a:p>
        </p:txBody>
      </p:sp>
      <p:sp>
        <p:nvSpPr>
          <p:cNvPr id="12" name="Freeform 12"/>
          <p:cNvSpPr/>
          <p:nvPr/>
        </p:nvSpPr>
        <p:spPr>
          <a:xfrm flipH="1">
            <a:off x="6035491" y="6252847"/>
            <a:ext cx="1507409" cy="3526103"/>
          </a:xfrm>
          <a:custGeom>
            <a:avLst/>
            <a:gdLst/>
            <a:ahLst/>
            <a:cxnLst/>
            <a:rect l="l" t="t" r="r" b="b"/>
            <a:pathLst>
              <a:path w="1507409" h="3526103">
                <a:moveTo>
                  <a:pt x="1507409" y="0"/>
                </a:moveTo>
                <a:lnTo>
                  <a:pt x="0" y="0"/>
                </a:lnTo>
                <a:lnTo>
                  <a:pt x="0" y="3526103"/>
                </a:lnTo>
                <a:lnTo>
                  <a:pt x="1507409" y="3526103"/>
                </a:lnTo>
                <a:lnTo>
                  <a:pt x="150740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Poppins Bold</vt:lpstr>
      <vt:lpstr>Arial</vt:lpstr>
      <vt:lpstr>Hey Gotcha!</vt:lpstr>
      <vt:lpstr>Canva Sans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NTB Flyer (US Letter)</dc:title>
  <cp:lastModifiedBy>Hall, Kristina (DHRM)</cp:lastModifiedBy>
  <cp:revision>2</cp:revision>
  <dcterms:created xsi:type="dcterms:W3CDTF">2006-08-16T00:00:00Z</dcterms:created>
  <dcterms:modified xsi:type="dcterms:W3CDTF">2026-06-03T18:47:45Z</dcterms:modified>
  <dc:identifier>DAHIcjMWpc0</dc:identifier>
</cp:coreProperties>
</file>